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25203150" cy="32404050"/>
  <p:notesSz cx="6858000" cy="9144000"/>
  <p:defaultTextStyle>
    <a:defPPr>
      <a:defRPr lang="en-US"/>
    </a:defPPr>
    <a:lvl1pPr marL="0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51550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703099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54649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406199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57747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109297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60846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812396" algn="l" defTabSz="3703099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  <p15:guide id="3" orient="horz" pos="10206">
          <p15:clr>
            <a:srgbClr val="A4A3A4"/>
          </p15:clr>
        </p15:guide>
        <p15:guide id="4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29"/>
    <p:restoredTop sz="94721"/>
  </p:normalViewPr>
  <p:slideViewPr>
    <p:cSldViewPr>
      <p:cViewPr varScale="1">
        <p:scale>
          <a:sx n="14" d="100"/>
          <a:sy n="14" d="100"/>
        </p:scale>
        <p:origin x="1836" y="156"/>
      </p:cViewPr>
      <p:guideLst>
        <p:guide orient="horz" pos="9537"/>
        <p:guide pos="6736"/>
        <p:guide orient="horz" pos="10206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470184" y="6480810"/>
            <a:ext cx="21641105" cy="8641080"/>
          </a:xfrm>
          <a:ln>
            <a:noFill/>
          </a:ln>
        </p:spPr>
        <p:txBody>
          <a:bodyPr vert="horz" tIns="0" rIns="6583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0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470184" y="15254833"/>
            <a:ext cx="21649506" cy="8281035"/>
          </a:xfrm>
        </p:spPr>
        <p:txBody>
          <a:bodyPr lIns="0" rIns="65837"/>
          <a:lstStyle>
            <a:lvl1pPr marL="0" marR="164592" indent="0" algn="r">
              <a:buNone/>
              <a:defRPr>
                <a:solidFill>
                  <a:schemeClr val="tx1"/>
                </a:solidFill>
              </a:defRPr>
            </a:lvl1pPr>
            <a:lvl2pPr marL="1645920" indent="0" algn="ctr">
              <a:buNone/>
            </a:lvl2pPr>
            <a:lvl3pPr marL="3291840" indent="0" algn="ctr">
              <a:buNone/>
            </a:lvl3pPr>
            <a:lvl4pPr marL="4937760" indent="0" algn="ctr">
              <a:buNone/>
            </a:lvl4pPr>
            <a:lvl5pPr marL="6583680" indent="0" algn="ctr">
              <a:buNone/>
            </a:lvl5pPr>
            <a:lvl6pPr marL="8229600" indent="0" algn="ctr">
              <a:buNone/>
            </a:lvl6pPr>
            <a:lvl7pPr marL="9875520" indent="0" algn="ctr">
              <a:buNone/>
            </a:lvl7pPr>
            <a:lvl8pPr marL="11521440" indent="0" algn="ctr">
              <a:buNone/>
            </a:lvl8pPr>
            <a:lvl9pPr marL="1316736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2284" y="4320547"/>
            <a:ext cx="5670709" cy="24625580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157" y="4320547"/>
            <a:ext cx="16592074" cy="24625580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782" y="6221577"/>
            <a:ext cx="21422678" cy="6437605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0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1782" y="12779538"/>
            <a:ext cx="21422678" cy="7133389"/>
          </a:xfrm>
        </p:spPr>
        <p:txBody>
          <a:bodyPr lIns="164592" rIns="164592" anchor="t"/>
          <a:lstStyle>
            <a:lvl1pPr marL="0" indent="0">
              <a:buNone/>
              <a:defRPr sz="7900">
                <a:solidFill>
                  <a:schemeClr val="tx1"/>
                </a:solidFill>
              </a:defRPr>
            </a:lvl1pPr>
            <a:lvl2pPr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3326816"/>
            <a:ext cx="22682835" cy="5400675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158" y="9072402"/>
            <a:ext cx="11131391" cy="20954619"/>
          </a:xfrm>
        </p:spPr>
        <p:txBody>
          <a:bodyPr/>
          <a:lstStyle>
            <a:lvl1pPr>
              <a:defRPr sz="94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11601" y="9072402"/>
            <a:ext cx="11131391" cy="20954619"/>
          </a:xfrm>
        </p:spPr>
        <p:txBody>
          <a:bodyPr/>
          <a:lstStyle>
            <a:lvl1pPr>
              <a:defRPr sz="94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3326816"/>
            <a:ext cx="22682835" cy="5400675"/>
          </a:xfrm>
        </p:spPr>
        <p:txBody>
          <a:bodyPr tIns="164592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8766047"/>
            <a:ext cx="11135768" cy="3115438"/>
          </a:xfrm>
        </p:spPr>
        <p:txBody>
          <a:bodyPr lIns="164592" tIns="0" rIns="164592" bIns="0" anchor="ctr">
            <a:noAutofit/>
          </a:bodyPr>
          <a:lstStyle>
            <a:lvl1pPr marL="0" indent="0">
              <a:buNone/>
              <a:defRPr sz="8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200" b="1"/>
            </a:lvl2pPr>
            <a:lvl3pPr>
              <a:buNone/>
              <a:defRPr sz="6500" b="1"/>
            </a:lvl3pPr>
            <a:lvl4pPr>
              <a:buNone/>
              <a:defRPr sz="5800" b="1"/>
            </a:lvl4pPr>
            <a:lvl5pPr>
              <a:buNone/>
              <a:defRPr sz="58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2802852" y="8787354"/>
            <a:ext cx="11140142" cy="3094133"/>
          </a:xfrm>
        </p:spPr>
        <p:txBody>
          <a:bodyPr lIns="164592" tIns="0" rIns="164592" bIns="0" anchor="ctr"/>
          <a:lstStyle>
            <a:lvl1pPr marL="0" indent="0">
              <a:buNone/>
              <a:defRPr sz="8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200" b="1"/>
            </a:lvl2pPr>
            <a:lvl3pPr>
              <a:buNone/>
              <a:defRPr sz="6500" b="1"/>
            </a:lvl3pPr>
            <a:lvl4pPr>
              <a:buNone/>
              <a:defRPr sz="5800" b="1"/>
            </a:lvl4pPr>
            <a:lvl5pPr>
              <a:buNone/>
              <a:defRPr sz="58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260158" y="11881485"/>
            <a:ext cx="11135768" cy="18171027"/>
          </a:xfrm>
        </p:spPr>
        <p:txBody>
          <a:bodyPr tIns="0"/>
          <a:lstStyle>
            <a:lvl1pPr>
              <a:defRPr sz="79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852" y="11881485"/>
            <a:ext cx="11140142" cy="18171027"/>
          </a:xfrm>
        </p:spPr>
        <p:txBody>
          <a:bodyPr tIns="0"/>
          <a:lstStyle>
            <a:lvl1pPr>
              <a:defRPr sz="79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3326816"/>
            <a:ext cx="22892861" cy="5400675"/>
          </a:xfrm>
        </p:spPr>
        <p:txBody>
          <a:bodyPr vert="horz" tIns="164592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8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236" y="2430313"/>
            <a:ext cx="7560945" cy="5490686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94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890236" y="7920990"/>
            <a:ext cx="7560945" cy="21602700"/>
          </a:xfrm>
        </p:spPr>
        <p:txBody>
          <a:bodyPr lIns="65837" rIns="65837"/>
          <a:lstStyle>
            <a:lvl1pPr marL="0" indent="0" algn="l">
              <a:buNone/>
              <a:defRPr sz="5000"/>
            </a:lvl1pPr>
            <a:lvl2pPr indent="0" algn="l">
              <a:buNone/>
              <a:defRPr sz="4300"/>
            </a:lvl2pPr>
            <a:lvl3pPr indent="0" algn="l">
              <a:buNone/>
              <a:defRPr sz="3600"/>
            </a:lvl3pPr>
            <a:lvl4pPr indent="0" algn="l">
              <a:buNone/>
              <a:defRPr sz="3200"/>
            </a:lvl4pPr>
            <a:lvl5pPr indent="0" algn="l">
              <a:buNone/>
              <a:defRPr sz="32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853732" y="7920990"/>
            <a:ext cx="14089261" cy="21602700"/>
          </a:xfrm>
        </p:spPr>
        <p:txBody>
          <a:bodyPr tIns="0"/>
          <a:lstStyle>
            <a:lvl1pPr>
              <a:defRPr sz="10100"/>
            </a:lvl1pPr>
            <a:lvl2pPr>
              <a:defRPr sz="9400"/>
            </a:lvl2pPr>
            <a:lvl3pPr>
              <a:defRPr sz="8600"/>
            </a:lvl3pPr>
            <a:lvl4pPr>
              <a:defRPr sz="7200"/>
            </a:lvl4pPr>
            <a:lvl5pPr>
              <a:defRPr sz="65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8725607" y="5235664"/>
            <a:ext cx="14491811" cy="1944243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9184" tIns="164592" rIns="329184" bIns="164592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22061394" y="25324908"/>
            <a:ext cx="428454" cy="734492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9184" tIns="164592" rIns="329184" bIns="164592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210" y="5561309"/>
            <a:ext cx="6099162" cy="7477884"/>
          </a:xfrm>
        </p:spPr>
        <p:txBody>
          <a:bodyPr vert="horz" lIns="164592" tIns="164592" rIns="164592" bIns="164592" anchor="b"/>
          <a:lstStyle>
            <a:lvl1pPr algn="l">
              <a:buNone/>
              <a:defRPr sz="72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0210" y="13366009"/>
            <a:ext cx="6090761" cy="10297287"/>
          </a:xfrm>
        </p:spPr>
        <p:txBody>
          <a:bodyPr lIns="230429" rIns="164592" bIns="164592" anchor="t"/>
          <a:lstStyle>
            <a:lvl1pPr marL="0" indent="0" algn="l">
              <a:spcBef>
                <a:spcPts val="900"/>
              </a:spcBef>
              <a:buFontTx/>
              <a:buNone/>
              <a:defRPr sz="47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262783" y="30033756"/>
            <a:ext cx="1680210" cy="1725216"/>
          </a:xfrm>
        </p:spPr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9607717" y="5667718"/>
            <a:ext cx="12727591" cy="18578322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15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26254" y="27483435"/>
            <a:ext cx="25255657" cy="492061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29184" tIns="164592" rIns="329184" bIns="16459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2076509" y="29388675"/>
            <a:ext cx="13126641" cy="301537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29184" tIns="164592" rIns="329184" bIns="16459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26254" y="-33755"/>
            <a:ext cx="25255657" cy="492061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29184" tIns="164592" rIns="329184" bIns="16459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2076509" y="-33753"/>
            <a:ext cx="13126641" cy="301537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29184" tIns="164592" rIns="329184" bIns="16459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260158" y="3326816"/>
            <a:ext cx="22682835" cy="5400675"/>
          </a:xfrm>
          <a:prstGeom prst="rect">
            <a:avLst/>
          </a:prstGeom>
        </p:spPr>
        <p:txBody>
          <a:bodyPr vert="horz" lIns="0" tIns="164592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260158" y="9145143"/>
            <a:ext cx="22682835" cy="20738592"/>
          </a:xfrm>
          <a:prstGeom prst="rect">
            <a:avLst/>
          </a:prstGeom>
        </p:spPr>
        <p:txBody>
          <a:bodyPr vert="horz" lIns="329184" tIns="164592" rIns="329184" bIns="164592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260158" y="30033756"/>
            <a:ext cx="5880735" cy="1725216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DAFE1D-4F19-4092-BFE1-2C987A1AB5D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7350919" y="30033756"/>
            <a:ext cx="9241155" cy="1725216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21842730" y="30033756"/>
            <a:ext cx="2100263" cy="1725216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4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2415" y="956378"/>
            <a:ext cx="25303885" cy="3067583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18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987552" indent="-987552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9400" kern="1200">
          <a:solidFill>
            <a:schemeClr val="tx1"/>
          </a:solidFill>
          <a:latin typeface="+mn-lt"/>
          <a:ea typeface="+mn-ea"/>
          <a:cs typeface="+mn-cs"/>
        </a:defRPr>
      </a:lvl1pPr>
      <a:lvl2pPr marL="2304288" indent="-888797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indent="-888797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4279392" indent="-757123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5266944" indent="-757123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6254496" indent="-757123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6912864" indent="-658368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5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7900416" indent="-658368" algn="l" rtl="0" eaLnBrk="1" latinLnBrk="0" hangingPunct="1">
        <a:spcBef>
          <a:spcPct val="20000"/>
        </a:spcBef>
        <a:buClr>
          <a:schemeClr val="tx2"/>
        </a:buClr>
        <a:buChar char="•"/>
        <a:defRPr kumimoji="0"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8887968" indent="-658368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5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89232" y="4996332"/>
            <a:ext cx="20394954" cy="1346920"/>
          </a:xfrm>
          <a:prstGeom prst="rect">
            <a:avLst/>
          </a:prstGeom>
          <a:noFill/>
          <a:ln>
            <a:noFill/>
          </a:ln>
        </p:spPr>
        <p:txBody>
          <a:bodyPr wrap="square" lIns="114693" tIns="57347" rIns="114693" bIns="57347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96437" y="6101097"/>
            <a:ext cx="19602587" cy="1777807"/>
          </a:xfrm>
          <a:prstGeom prst="rect">
            <a:avLst/>
          </a:prstGeom>
          <a:noFill/>
          <a:ln>
            <a:noFill/>
          </a:ln>
        </p:spPr>
        <p:txBody>
          <a:bodyPr wrap="square" lIns="114693" tIns="57347" rIns="114693" bIns="57347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Author/s,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 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42192" y="25739019"/>
            <a:ext cx="7789326" cy="5163350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14693" tIns="57347" rIns="114693" bIns="57347" rtlCol="0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 Narrow" panose="020B0606020202030204" pitchFamily="34" charset="0"/>
              </a:rPr>
              <a:t>6</a:t>
            </a:r>
            <a:r>
              <a:rPr lang="tr-TR" sz="4000" b="1">
                <a:solidFill>
                  <a:schemeClr val="bg1"/>
                </a:solidFill>
                <a:latin typeface="Arial Narrow" panose="020B0606020202030204" pitchFamily="34" charset="0"/>
              </a:rPr>
              <a:t>. </a:t>
            </a:r>
            <a:r>
              <a:rPr lang="en-US" sz="4000" b="1">
                <a:solidFill>
                  <a:schemeClr val="bg1"/>
                </a:solidFill>
                <a:latin typeface="Arial Narrow" panose="020B0606020202030204" pitchFamily="34" charset="0"/>
              </a:rPr>
              <a:t>Acknowledgements </a:t>
            </a:r>
            <a:r>
              <a:rPr lang="bs-Latn-BA" sz="4000" b="1" dirty="0">
                <a:solidFill>
                  <a:schemeClr val="bg1"/>
                </a:solidFill>
                <a:latin typeface="Arial Narrow" panose="020B0606020202030204" pitchFamily="34" charset="0"/>
              </a:rPr>
              <a:t>/ References</a:t>
            </a:r>
            <a:endParaRPr lang="tr-TR" sz="4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9991" y="8408836"/>
            <a:ext cx="7432562" cy="959533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14693" tIns="57347" rIns="114693" bIns="57347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</a:t>
            </a:r>
            <a:r>
              <a:rPr lang="tr-TR" sz="40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r>
              <a:rPr lang="en-US" sz="40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Introduction</a:t>
            </a:r>
            <a:endParaRPr lang="bs-Latn-BA" sz="40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tr-TR" sz="3200" b="1" dirty="0">
              <a:latin typeface="Arial Narrow" pitchFamily="34" charset="0"/>
              <a:cs typeface="Arial" pitchFamily="34" charset="0"/>
            </a:endParaRPr>
          </a:p>
          <a:p>
            <a:endParaRPr lang="bs-Latn-BA" sz="3200" b="1" dirty="0">
              <a:latin typeface="Arial Narrow" pitchFamily="34" charset="0"/>
              <a:cs typeface="Arial" pitchFamily="34" charset="0"/>
            </a:endParaRPr>
          </a:p>
          <a:p>
            <a:endParaRPr lang="bs-Latn-BA" sz="3200" b="1" dirty="0">
              <a:latin typeface="Arial Narrow" pitchFamily="34" charset="0"/>
              <a:cs typeface="Arial" pitchFamily="34" charset="0"/>
            </a:endParaRPr>
          </a:p>
          <a:p>
            <a:endParaRPr lang="bs-Latn-BA" sz="3200" b="1" dirty="0">
              <a:latin typeface="Arial Narrow" pitchFamily="34" charset="0"/>
              <a:cs typeface="Arial" pitchFamily="34" charset="0"/>
            </a:endParaRPr>
          </a:p>
          <a:p>
            <a:endParaRPr lang="bs-Latn-BA" sz="3200" b="1" dirty="0">
              <a:latin typeface="Arial Narrow" pitchFamily="34" charset="0"/>
              <a:cs typeface="Arial" pitchFamily="34" charset="0"/>
            </a:endParaRPr>
          </a:p>
          <a:p>
            <a:endParaRPr lang="bs-Latn-BA" sz="3200" b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62529" y="23852082"/>
            <a:ext cx="7670405" cy="7256230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14693" tIns="57347" rIns="114693" bIns="57347" rtlCol="0">
            <a:spAutoFit/>
          </a:bodyPr>
          <a:lstStyle/>
          <a:p>
            <a:r>
              <a:rPr lang="tr-TR" sz="4000" b="1">
                <a:solidFill>
                  <a:schemeClr val="bg1"/>
                </a:solidFill>
                <a:latin typeface="Arial Narrow" panose="020B0606020202030204" pitchFamily="34" charset="0"/>
              </a:rPr>
              <a:t>5. Conclusion</a:t>
            </a:r>
            <a:endParaRPr lang="tr-TR" sz="3200" b="1">
              <a:latin typeface="Arial Narrow" panose="020B0606020202030204" pitchFamily="34" charset="0"/>
            </a:endParaRPr>
          </a:p>
          <a:p>
            <a:endParaRPr lang="tr-TR" sz="4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9991" y="19357016"/>
            <a:ext cx="7432563" cy="11811323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14693" tIns="57347" rIns="114693" bIns="57347" rtlCol="0">
            <a:spAutoFit/>
          </a:bodyPr>
          <a:lstStyle/>
          <a:p>
            <a:r>
              <a:rPr lang="tr-TR" sz="4000" b="1">
                <a:solidFill>
                  <a:schemeClr val="bg1"/>
                </a:solidFill>
                <a:latin typeface="Arial Narrow" panose="020B0606020202030204" pitchFamily="34" charset="0"/>
              </a:rPr>
              <a:t>4. Figures and tables</a:t>
            </a: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40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TextBox 9"/>
          <p:cNvSpPr txBox="1"/>
          <p:nvPr/>
        </p:nvSpPr>
        <p:spPr>
          <a:xfrm>
            <a:off x="16942192" y="8408836"/>
            <a:ext cx="7740456" cy="15997085"/>
          </a:xfrm>
          <a:prstGeom prst="rect">
            <a:avLst/>
          </a:prstGeom>
          <a:solidFill>
            <a:schemeClr val="tx1">
              <a:alpha val="50000"/>
            </a:schemeClr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14693" tIns="57347" rIns="114693" bIns="57347" rtlCol="0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tr-TR" sz="4000" b="1">
                <a:solidFill>
                  <a:schemeClr val="bg1"/>
                </a:solidFill>
                <a:latin typeface="Arial Narrow" panose="020B0606020202030204" pitchFamily="34" charset="0"/>
              </a:rPr>
              <a:t>. </a:t>
            </a:r>
            <a:r>
              <a:rPr lang="en-US" sz="4000" b="1">
                <a:solidFill>
                  <a:schemeClr val="bg1"/>
                </a:solidFill>
                <a:latin typeface="Arial Narrow" panose="020B0606020202030204" pitchFamily="34" charset="0"/>
              </a:rPr>
              <a:t>Results</a:t>
            </a:r>
            <a:r>
              <a:rPr lang="tr-TR" sz="4000" b="1">
                <a:solidFill>
                  <a:schemeClr val="bg1"/>
                </a:solidFill>
                <a:latin typeface="Arial Narrow" panose="020B0606020202030204" pitchFamily="34" charset="0"/>
              </a:rPr>
              <a:t> and Discussion</a:t>
            </a: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tr-TR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tr-TR" sz="3200" b="1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bs-Latn-BA" sz="3200" b="1" dirty="0">
              <a:latin typeface="Arial Narrow" panose="020B0606020202030204" pitchFamily="34" charset="0"/>
            </a:endParaRPr>
          </a:p>
          <a:p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19" name="18 Metin kutusu"/>
          <p:cNvSpPr txBox="1"/>
          <p:nvPr/>
        </p:nvSpPr>
        <p:spPr>
          <a:xfrm>
            <a:off x="490770" y="5179644"/>
            <a:ext cx="3286148" cy="1962473"/>
          </a:xfrm>
          <a:prstGeom prst="rect">
            <a:avLst/>
          </a:prstGeom>
          <a:noFill/>
        </p:spPr>
        <p:txBody>
          <a:bodyPr wrap="square" lIns="114693" tIns="57347" rIns="114693" bIns="57347" rtlCol="0">
            <a:spAutoFit/>
          </a:bodyPr>
          <a:lstStyle/>
          <a:p>
            <a:r>
              <a:rPr lang="tr-T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Logo of </a:t>
            </a:r>
            <a:r>
              <a:rPr lang="tr-TR" sz="4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Presenter</a:t>
            </a:r>
            <a:r>
              <a:rPr lang="tr-T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4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Institution</a:t>
            </a:r>
            <a:endParaRPr lang="tr-T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8651054" y="8408836"/>
            <a:ext cx="7432562" cy="1341176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14693" tIns="57347" rIns="114693" bIns="57347" rtlCol="0">
            <a:spAutoFit/>
          </a:bodyPr>
          <a:lstStyle/>
          <a:p>
            <a:r>
              <a:rPr lang="tr-TR" sz="4000" b="1">
                <a:solidFill>
                  <a:schemeClr val="bg1"/>
                </a:solidFill>
                <a:latin typeface="Arial Narrow" panose="020B0606020202030204" pitchFamily="34" charset="0"/>
              </a:rPr>
              <a:t>2. Materials and </a:t>
            </a:r>
            <a:r>
              <a:rPr lang="en-US" sz="4000" b="1">
                <a:solidFill>
                  <a:schemeClr val="bg1"/>
                </a:solidFill>
                <a:latin typeface="Arial Narrow" panose="020B0606020202030204" pitchFamily="34" charset="0"/>
              </a:rPr>
              <a:t>M</a:t>
            </a:r>
            <a:r>
              <a:rPr lang="bs-Latn-BA" sz="4000" b="1">
                <a:solidFill>
                  <a:schemeClr val="bg1"/>
                </a:solidFill>
                <a:latin typeface="Arial Narrow" panose="020B0606020202030204" pitchFamily="34" charset="0"/>
              </a:rPr>
              <a:t>ethod</a:t>
            </a:r>
            <a:r>
              <a:rPr lang="tr-TR" sz="4000" b="1">
                <a:solidFill>
                  <a:schemeClr val="bg1"/>
                </a:solidFill>
                <a:latin typeface="Arial Narrow" panose="020B0606020202030204" pitchFamily="34" charset="0"/>
              </a:rPr>
              <a:t>s</a:t>
            </a: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tr-TR" sz="32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18 Metin kutusu"/>
          <p:cNvSpPr txBox="1"/>
          <p:nvPr/>
        </p:nvSpPr>
        <p:spPr>
          <a:xfrm>
            <a:off x="20787985" y="5229268"/>
            <a:ext cx="3894663" cy="1962473"/>
          </a:xfrm>
          <a:prstGeom prst="rect">
            <a:avLst/>
          </a:prstGeom>
          <a:noFill/>
        </p:spPr>
        <p:txBody>
          <a:bodyPr wrap="square" lIns="114693" tIns="57347" rIns="114693" bIns="57347" rtlCol="0">
            <a:spAutoFit/>
          </a:bodyPr>
          <a:lstStyle/>
          <a:p>
            <a:r>
              <a:rPr lang="tr-T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Photo of </a:t>
            </a:r>
            <a:r>
              <a:rPr lang="tr-TR" sz="4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Corresponding</a:t>
            </a:r>
            <a:r>
              <a:rPr lang="tr-T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Author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6110B375-101C-C1FF-58F4-858B5FD682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5"/>
          <a:stretch/>
        </p:blipFill>
        <p:spPr>
          <a:xfrm>
            <a:off x="0" y="87"/>
            <a:ext cx="25203150" cy="487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00084" y="1816198"/>
            <a:ext cx="22682836" cy="2449671"/>
          </a:xfrm>
        </p:spPr>
        <p:txBody>
          <a:bodyPr/>
          <a:lstStyle/>
          <a:p>
            <a:pPr algn="ctr"/>
            <a:r>
              <a:rPr lang="tr-TR" sz="60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Please</a:t>
            </a:r>
            <a:r>
              <a:rPr lang="tr-TR" sz="6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employ this template for poster presentation</a:t>
            </a:r>
            <a:endParaRPr lang="tr-TR" sz="6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7560948"/>
            <a:ext cx="23942994" cy="21385176"/>
          </a:xfrm>
        </p:spPr>
        <p:txBody>
          <a:bodyPr>
            <a:normAutofit/>
          </a:bodyPr>
          <a:lstStyle/>
          <a:p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			80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tr-TR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Names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 of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:	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		54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tr-TR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Institutional Information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48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tr-TR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Secondary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				40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Narrow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</a:p>
          <a:p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: 	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										32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Narrow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size of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:          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	300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dpi</a:t>
            </a:r>
            <a:endParaRPr lang="tr-TR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Dimensions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	 of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poster: 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height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: 90 cm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70 cm.</a:t>
            </a:r>
          </a:p>
          <a:p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Black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2442</TotalTime>
  <Words>151</Words>
  <Application>Microsoft Office PowerPoint</Application>
  <PresentationFormat>Özel</PresentationFormat>
  <Paragraphs>123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Constantia</vt:lpstr>
      <vt:lpstr>Wingdings 2</vt:lpstr>
      <vt:lpstr>Akış</vt:lpstr>
      <vt:lpstr>PowerPoint Sunusu</vt:lpstr>
      <vt:lpstr>Please employ this template for poster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Leeloo</dc:creator>
  <cp:keywords>poster template</cp:keywords>
  <cp:lastModifiedBy>ulaş acaröz</cp:lastModifiedBy>
  <cp:revision>54</cp:revision>
  <dcterms:created xsi:type="dcterms:W3CDTF">2013-02-11T11:53:56Z</dcterms:created>
  <dcterms:modified xsi:type="dcterms:W3CDTF">2023-03-13T09:05:54Z</dcterms:modified>
</cp:coreProperties>
</file>